
<file path=[Content_Types].xml><?xml version="1.0" encoding="utf-8"?>
<Types xmlns="http://schemas.openxmlformats.org/package/2006/content-types"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8BE55F-4236-CCEE-3410-AB9E2B4E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C253105-8DD7-F057-9569-C9071A5DC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E73A31-5821-44DF-465B-0702D592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851C25-4708-4197-BA02-0384EAA5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01F560-54DD-BD7A-B8FE-CFE03C059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9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D9A613-B210-6DEF-C7AE-735936CA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AF77D5E-D2AE-EDB5-934E-9BC3C532A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2D0582-4ADA-18C8-92F3-A90CFB2E4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9B3B9C-B5CA-52E2-C47B-DE1DA63F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5B139C-BC5C-274B-7B43-1D69BC7F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101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EDADB97-5E22-A64F-DBB0-80C8E17B18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3EE833C-AB0C-FD9B-F41A-C9ACAE425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7A1808-985F-18C7-704A-6616F93A8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879593-3BDF-AFC8-EEC3-560F709C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44CC82-9673-7CB2-B639-32EFEF49F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71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44B7F7-24E4-904F-0505-A14BC746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786042-2AA8-CB48-0147-AF0829589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BD2650-5B90-E2D8-B70E-A16539F9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33C27D-4932-A1D7-D6AE-3C6C4742C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4822E9-36DC-1184-F5C5-686595E22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843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3F3A1B-2D34-463C-E3FC-4992ED897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E66119B-412E-D539-7E5C-BBB4F9D72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E951D7-C68F-F789-70AF-34D07BEB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E6B910-5C36-811D-A60D-389112809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F2124A-0CA4-48D1-FC76-8E3A3C80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6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DD6761-2A41-F9D1-4926-E704BB8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E8F1DC-F58C-99DB-2B12-4FA69D405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B38A7ED-55A8-7524-5712-5E16CEE31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B885E1-0A72-FAE8-55E0-95B7CB89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3B0241B-BF74-4594-DFD6-2A2E7412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500671-D281-1679-0F7A-9B0A58043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20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484BB7-2302-C9C7-E30F-CCF2EB8E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CFAF21-A323-CCFF-B1DD-72E01E5AB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B9F3DE-7BD5-B36D-57F4-D101637456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5DFE779-7114-074A-E8C1-86E43EF6D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7F77EDD-F50E-DCD2-6F22-A11FB0587C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B876C14-AD3C-335C-E214-55B613A96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902AF7-01AA-AE41-8D65-AD4AE82F6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53A29B4-8964-74F2-DA06-6D313D5D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86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F5B6EA-1284-D6F7-923F-87FE1244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41E429D-0388-002F-9331-BC0E1C2BC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5FDF70B-A178-12E2-913A-C3C5E099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6150654-3728-523F-6563-19410109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35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F4EC899-3219-0B72-8584-F9B106A3B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130DBB-5C1B-39FD-B155-ADCA79C09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21150C6-0641-8D45-A16B-31F914D4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79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335F16-D026-8FB4-D807-17F71BDDE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A06127-8B0B-18A7-41EB-D3587E2AD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40FAF26-389B-7D71-DF7E-0264D76DF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C55BE4-B2E2-F0D3-7464-18FA4B6A3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F0A5878-F90F-FEB5-EE10-F5A5DEBF0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0FC87AA-31C5-B06F-8A6A-11EAB4CF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9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805655-5929-C709-6BAA-3C3792ABF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D2721D-0686-15FA-8125-590045C3E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B66BCB0-E77A-F81A-9200-2C28046C1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134990-64A2-3739-761F-7FA31306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2B33BE3-7CBF-19BA-4C88-6026B07D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41BF1F-E457-C1FC-4CF0-D35D04EE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73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E9DF4A-6857-15F8-7F69-DAFDB7750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185E13C-3E92-B177-06A4-6B4C69A2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856697-C3A8-EC28-5845-9CCC66F8F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A00884-8D9F-4C88-8BF0-94EE561D2BAD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CDDC94-85FA-707A-F1C9-EE3323476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64297A-E6C0-7744-0A2E-465F0EC08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6B464-B3EE-4636-B826-03900955E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06CBE9-20EF-179B-ACDD-FB4A49544A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ÖRNEK test dosyasıdır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E3A5F1-0413-6C7C-C74D-E9A6DB0A7C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00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Teması</vt:lpstr>
      <vt:lpstr>ÖRNEK test dosyasıdır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2026-08-11T12:25:15Z</dcterms:created>
  <dcterms:modified xsi:type="dcterms:W3CDTF">2026-08-11T12:25:23Z</dcterms:modified>
</cp:coreProperties>
</file>