
<file path=[Content_Types].xml><?xml version="1.0" encoding="utf-8"?>
<Types xmlns="http://schemas.openxmlformats.org/package/2006/content-types">
  <Default Extension="bin" ContentType="application/vnd.ms-office.vbaPro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9AD55-2970-636C-CC12-1695DBE6E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05A3A-FCC6-C14B-5D1D-623CC604D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573CB3-E003-4C7F-FDF0-FBA65BEBB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71B65-CEFD-55A0-43C3-37D6A413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04F73-0EBE-AF69-43E6-30A538114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2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FACB6-9789-A3C5-24D0-ACD49055B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C5F302-90BD-EF79-B3B8-5450CB8C5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9C89-5DA4-88BF-976A-C6D2A8DC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3E44-9DD8-CB39-87F5-07859B66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20D19-A2AC-BB00-E86A-A5FE82377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35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E97118-9721-DAF7-D26B-4B2187F486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CE8A64-824D-34B1-F1B9-F2202536B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DCB46-E4C9-8D0C-729B-DE4D14668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2C8C9-85C8-6054-E122-2DE114838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9DEE6-490F-0522-2152-7A2E5241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3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7776E-4128-E99E-CADD-19AB3CDD5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E7615-011E-0847-378A-5BC620226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0646E-7677-A2C5-6600-608A42D44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8D5E4-9113-4C4D-CA23-E2F1D6C35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84A01-C0D1-1214-305C-2554A0C0C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23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0F3B0-F55B-991C-8767-D5F50077E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66A59-9612-2669-F09F-4BB889247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82E98-8D65-E6F1-7D0A-2EEB07650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E01E3-463A-BB77-3C7F-AB29FAACF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3AB26-F99A-425C-40A7-84CA0DCA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54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0B3B7-9224-9D4F-6B02-27450597B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DF46D-4EB1-1745-7976-8FE1505BB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4CF0BC-DEF1-3D67-A48C-6585F9A56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7E49C-F899-17D6-3F06-87E787D8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3E778-A2B0-11AA-89EC-10DFF697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342712-7F19-5C64-FD9E-A5A9BC95E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6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D4EA4-0C35-7F01-34EC-F1697F43B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EEC2E-C51E-1780-925D-9EC3C928B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C2505-882E-5ED7-0D59-E1B404835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C862F8-5952-9482-6F03-99A937407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49EFCB-0424-6DA6-5FE6-CF0D4DD91D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D633B-9A94-23F7-7449-7F899651E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DEBA1D-2ACD-40E5-5413-3F1CDF420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3124DE-F162-0924-BE6D-3FB7511C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20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F8B23-21B5-4018-393E-45ED53D61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A28AF-CEFA-DC6C-0322-6D0C0C097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EEE912-B303-8F6B-D911-75FAEB213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2B776C-9F1A-5847-FDB4-1C20289E2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8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4010B7-6429-6ECD-7452-2E34E718A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D8CC65-DE5A-BE0B-A5CB-D73187931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D1ABC-B998-C505-1A84-1493F4937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8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86492-A980-94D9-CBB5-3B39CA4A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BB230-39EC-7681-FC32-79293A21E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CB0E6C-8F34-0410-AF8C-5A8511AB3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56C74-0E5C-7DB5-2A2A-E87D5F457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F3B09-43C9-249D-A4CE-BC01FFB6E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8DAAE5-953B-8873-AE80-E9DA634A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5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3499-EA50-F3ED-85C7-4A5C07020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7F4E8D-0503-61F3-65A4-344B3F0E43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9784A-8443-58AE-C0B5-4D7652A3B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B47A2-83DC-DC53-961F-415D627D9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4CEFD-4664-8CA6-8CB7-DBF381BC8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22C472-3CE7-50B0-05F9-716683AE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1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E57C9D-D756-BC5B-6BE8-69ACDA75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321E55-9F33-34B1-5B5E-E2F9FB9A0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9259F-C26E-D0EB-6FCF-1B06AC1B84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8251B-4D68-A8E5-5CD0-FFF4FAFC5E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B95D1-EFEA-A7F7-7765-4104FFB84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0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213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anonim_user</dc:creator>
  <cp:lastModifiedBy>anonim_user</cp:lastModifiedBy>
  <cp:revision>3</cp:revision>
  <dcterms:created xsi:type="dcterms:W3CDTF">2025-08-14T10:50:27Z</dcterms:created>
  <dcterms:modified xsi:type="dcterms:W3CDTF">2025-08-14T11:01:47Z</dcterms:modified>
</cp:coreProperties>
</file>