
<file path=[Content_Types].xml><?xml version="1.0" encoding="utf-8"?>
<Types xmlns="http://schemas.openxmlformats.org/package/2006/content-types">
  <Default Extension="bin" ContentType="application/vnd.ms-office.vbaProject"/>
  <Default Extension="emf" ContentType="image/x-emf"/>
  <Default Extension="jpeg" ContentType="image/jpeg"/>
  <Default Extension="rels" ContentType="application/vnd.openxmlformats-package.relationships+xml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ctiveX/activeX1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9" autoAdjust="0"/>
    <p:restoredTop sz="94660"/>
  </p:normalViewPr>
  <p:slideViewPr>
    <p:cSldViewPr snapToGrid="0">
      <p:cViewPr varScale="1">
        <p:scale>
          <a:sx n="65" d="100"/>
          <a:sy n="65" d="100"/>
        </p:scale>
        <p:origin x="48" y="114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06/relationships/vbaProject" Target="vbaProject.bin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activeX/activeX1.xml><?xml version="1.0" encoding="utf-8"?>
<ax:ocx xmlns:ax="http://schemas.microsoft.com/office/2006/activeX" xmlns:r="http://schemas.openxmlformats.org/officeDocument/2006/relationships" ax:classid="{6BF52A52-394A-11D3-B153-00C04F79FAA6}" ax:persistence="persistPropertyBag">
  <ax:ocxPr ax:name="URL" ax:value=""/>
  <ax:ocxPr ax:name="rate" ax:value="1"/>
  <ax:ocxPr ax:name="balance" ax:value="0"/>
  <ax:ocxPr ax:name="currentPosition" ax:value="0"/>
  <ax:ocxPr ax:name="defaultFrame" ax:value=""/>
  <ax:ocxPr ax:name="playCount" ax:value="1"/>
  <ax:ocxPr ax:name="autoStart" ax:value="-1"/>
  <ax:ocxPr ax:name="currentMarker" ax:value="0"/>
  <ax:ocxPr ax:name="invokeURLs" ax:value="-1"/>
  <ax:ocxPr ax:name="baseURL" ax:value=""/>
  <ax:ocxPr ax:name="volume" ax:value="50"/>
  <ax:ocxPr ax:name="mute" ax:value="0"/>
  <ax:ocxPr ax:name="uiMode" ax:value="full"/>
  <ax:ocxPr ax:name="stretchToFit" ax:value="0"/>
  <ax:ocxPr ax:name="windowlessVideo" ax:value="0"/>
  <ax:ocxPr ax:name="enabled" ax:value="-1"/>
  <ax:ocxPr ax:name="enableContextMenu" ax:value="-1"/>
  <ax:ocxPr ax:name="fullScreen" ax:value="0"/>
  <ax:ocxPr ax:name="SAMIStyle" ax:value=""/>
  <ax:ocxPr ax:name="SAMILang" ax:value=""/>
  <ax:ocxPr ax:name="SAMIFilename" ax:value=""/>
  <ax:ocxPr ax:name="captioningID" ax:value=""/>
  <ax:ocxPr ax:name="enableErrorDialogs" ax:value="0"/>
  <ax:ocxPr ax:name="_cx" ax:value="6964"/>
  <ax:ocxPr ax:name="_cy" ax:value="5673"/>
</ax:ocx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829A2-1729-4D1B-1701-44D992F618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101C78-9391-5736-6C96-4731A37C0B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857343-D6BE-314D-CE7B-C8E6A530E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608A9-79C0-49E2-A19F-EE71E1701653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855B4A-78AF-6274-DFB3-845FB1028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CE61E3-E9A6-C80D-3ABB-C38D78469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5B455-9BDA-414A-B913-E1401632D9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503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E26B5-E77E-ACC8-5B52-5981F6036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38D510-7F44-9940-DCB8-98958EAEF0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F7B00A-AD50-1C62-9D6E-48735A93B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608A9-79C0-49E2-A19F-EE71E1701653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A0CBEB-F880-F1BE-4599-0126E4DED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AC24B4-2FCD-A0E5-708A-1193D7CC1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5B455-9BDA-414A-B913-E1401632D9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958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D74633-DE1B-E34D-2DCD-10C5038E1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367EC1-892D-8735-255B-55705A1BE7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DB8E24-B9B3-141E-C94B-E4260F1B7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608A9-79C0-49E2-A19F-EE71E1701653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C0E81F-7F0F-0A9A-3703-D6AC06604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AF31F9-B888-2193-9372-D994FFB9C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5B455-9BDA-414A-B913-E1401632D9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227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CBF5C6-495B-1A49-E6C8-3EC5EC8D5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5496C2-695B-9083-4952-41C12449A2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097556-B960-20BA-1559-7D5FF258A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608A9-79C0-49E2-A19F-EE71E1701653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6087EB-661D-D61D-5B16-63E061DF3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F5BB6C-C8EA-9969-69C0-63BD82508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5B455-9BDA-414A-B913-E1401632D9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90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04C283-0A86-49EE-0DD9-43F796A21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AA319F-8C9F-A86A-E19F-43F1E17EA0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5568FD-C459-1F15-24DE-D39BCE037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608A9-79C0-49E2-A19F-EE71E1701653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99E9E-12AA-5F08-8096-7373FB4BC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810063-816C-1AA5-AAA1-F6E3A98B6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5B455-9BDA-414A-B913-E1401632D9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448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64D73-FA42-9201-184D-58A25F85B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7DA287-9C28-647B-6A17-3DBA6749D4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CFF2D0-53CC-99E1-9485-2509CB8ED1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3826CA-0883-A25A-7DBD-021D33F19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608A9-79C0-49E2-A19F-EE71E1701653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30F06F-342D-7CA6-34B7-51BBF4D15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32B285-8778-0F16-1080-ACE66210C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5B455-9BDA-414A-B913-E1401632D9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464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616CE-95C3-DE2F-BA8D-FA289544C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EAAF00-7EE5-8F22-B824-CDB53BA45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558174-27FF-F81A-A655-095C6EB6DD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EDDC6A-6327-F458-7F85-8EE3A34170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F5E95A-CCBE-AB96-A899-32093BEB64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B21D782-B637-A2EB-8C82-2B7A6991A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608A9-79C0-49E2-A19F-EE71E1701653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B62D4E-6E3F-AD74-CB16-A27967297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0C43F4-6006-341D-1272-A115BBDA7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5B455-9BDA-414A-B913-E1401632D9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741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2BE74-334C-827C-9D1D-A9A98D454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6DBECE-B9A6-2635-F070-C8A472E1D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608A9-79C0-49E2-A19F-EE71E1701653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5B19D4-70B2-E0C4-79B5-769EE1820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2943FD-D59C-A624-E1FC-5AF284189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5B455-9BDA-414A-B913-E1401632D9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238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C3B8BE-9AD5-9EFA-CBAC-76CF4698D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608A9-79C0-49E2-A19F-EE71E1701653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666597-1F58-7182-D934-14E54D7BB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89D99F-D530-0EB6-4FD2-9CDA1504B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5B455-9BDA-414A-B913-E1401632D9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169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7D58B-5A45-FE35-CB6C-39F24E723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B3CAA3-B0EF-5E83-BDEF-9AFDE75C1A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026ACC-5B67-5E7D-DB07-266B9ADF10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E2410F-DA12-129B-92A0-C5C1F9475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608A9-79C0-49E2-A19F-EE71E1701653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030DC9-FDB9-3F67-382C-851BABBD3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2DD5D1-BD0B-31BE-4C2B-E2D9E9AB4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5B455-9BDA-414A-B913-E1401632D9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67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AB30C8-8052-7261-3B81-DB43F77FC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78549CC-EED1-24E4-2450-4CBD26BB3C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F2E471-F977-4BF2-A50A-0B07E1D837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75AAC2-D411-7A57-3A97-C81D5338C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608A9-79C0-49E2-A19F-EE71E1701653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53171B-7876-CA29-8378-A86E123DC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3D7885-0A3F-B9F7-A556-F5FCC36CD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5B455-9BDA-414A-B913-E1401632D9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24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F654994-32C2-1201-929A-72F728B22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548CDD-662D-C8DE-D664-675F7DB43F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9A5A80-806F-783F-29E5-BFDB9C1617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608A9-79C0-49E2-A19F-EE71E1701653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3C6382-B6AE-EF59-10AC-9791A0A49F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2F3159-A53A-DAC2-27AE-94A4E8D830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45B455-9BDA-414A-B913-E1401632D9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832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hyperlink" Target="https://example.com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slideLayout" Target="../slideLayouts/slideLayout2.xml"/><Relationship Id="rId1" Type="http://schemas.openxmlformats.org/officeDocument/2006/relationships/control" Target="../activeX/activeX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google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hlinkClick r:id="rId2"/>
            <a:extLst>
              <a:ext uri="{FF2B5EF4-FFF2-40B4-BE49-F238E27FC236}">
                <a16:creationId xmlns:a16="http://schemas.microsoft.com/office/drawing/2014/main" id="{DCB16066-B067-1197-7C77-EC8680474495}"/>
              </a:ext>
            </a:extLst>
          </p:cNvPr>
          <p:cNvSpPr/>
          <p:nvPr/>
        </p:nvSpPr>
        <p:spPr>
          <a:xfrm>
            <a:off x="1570892" y="1148862"/>
            <a:ext cx="3259016" cy="215704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Dış</a:t>
            </a:r>
            <a:r>
              <a:rPr lang="en-US" dirty="0"/>
              <a:t> Link</a:t>
            </a:r>
          </a:p>
        </p:txBody>
      </p:sp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:a16="http://schemas.microsoft.com/office/drawing/2014/main" id="{413CACDF-EEDF-D2A1-D64C-313F5A6958DB}"/>
              </a:ext>
            </a:extLst>
          </p:cNvPr>
          <p:cNvSpPr/>
          <p:nvPr/>
        </p:nvSpPr>
        <p:spPr>
          <a:xfrm>
            <a:off x="6611815" y="1254369"/>
            <a:ext cx="1992923" cy="113713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Slide 2 ye git</a:t>
            </a:r>
          </a:p>
        </p:txBody>
      </p:sp>
    </p:spTree>
    <p:extLst>
      <p:ext uri="{BB962C8B-B14F-4D97-AF65-F5344CB8AC3E}">
        <p14:creationId xmlns:p14="http://schemas.microsoft.com/office/powerpoint/2010/main" val="1709566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18A9E-F39E-9C42-A309-CD499FE50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108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477540-058B-0775-8420-0D4195422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action</a:t>
            </a:r>
          </a:p>
        </p:txBody>
      </p:sp>
    </p:spTree>
    <p:extLst>
      <p:ext uri="{BB962C8B-B14F-4D97-AF65-F5344CB8AC3E}">
        <p14:creationId xmlns:p14="http://schemas.microsoft.com/office/powerpoint/2010/main" val="3313104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hlinkClick r:id="" action="ppaction://macro?name=HelloPPT"/>
            <a:extLst>
              <a:ext uri="{FF2B5EF4-FFF2-40B4-BE49-F238E27FC236}">
                <a16:creationId xmlns:a16="http://schemas.microsoft.com/office/drawing/2014/main" id="{17FD33B2-E58D-E84F-E62A-04AD4B50AF38}"/>
              </a:ext>
            </a:extLst>
          </p:cNvPr>
          <p:cNvSpPr/>
          <p:nvPr/>
        </p:nvSpPr>
        <p:spPr>
          <a:xfrm>
            <a:off x="2708031" y="1477108"/>
            <a:ext cx="1406769" cy="116058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hlinkHover r:id="" action="ppaction://macro?name=HelloPPT"/>
            <a:extLst>
              <a:ext uri="{FF2B5EF4-FFF2-40B4-BE49-F238E27FC236}">
                <a16:creationId xmlns:a16="http://schemas.microsoft.com/office/drawing/2014/main" id="{857C95D7-5E7B-5E3F-BB48-815804D030A4}"/>
              </a:ext>
            </a:extLst>
          </p:cNvPr>
          <p:cNvSpPr/>
          <p:nvPr/>
        </p:nvSpPr>
        <p:spPr>
          <a:xfrm>
            <a:off x="6271846" y="2145323"/>
            <a:ext cx="1488831" cy="116058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681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mc:AlternateContent xmlns:mc="http://schemas.openxmlformats.org/markup-compatibility/2006">
        <mc:Choice xmlns:v="urn:schemas-microsoft-com:vml" Requires="v">
          <p:control name="WindowsMediaPlayer1" r:id="rId1" imgW="2507040" imgH="2042280"/>
        </mc:Choice>
        <mc:Fallback>
          <p:control name="WindowsMediaPlayer1" r:id="rId1" imgW="2507040" imgH="2042280">
            <p:pic>
              <p:nvPicPr>
                <p:cNvPr id="4" name="WindowsMediaPlayer1">
                  <a:extLst>
                    <a:ext uri="{FF2B5EF4-FFF2-40B4-BE49-F238E27FC236}">
                      <a16:creationId xmlns:a16="http://schemas.microsoft.com/office/drawing/2014/main" id="{1110DA96-0639-9AA3-FA10-4247228BED44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3587750" y="1008063"/>
                  <a:ext cx="2508250" cy="2039937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696918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EA3D0956-95D0-C011-9993-5EFDF22567D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9324432"/>
              </p:ext>
            </p:extLst>
          </p:nvPr>
        </p:nvGraphicFramePr>
        <p:xfrm>
          <a:off x="4747846" y="1548641"/>
          <a:ext cx="2089883" cy="18803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17238" imgH="556151" progId="Excel.Sheet.12">
                  <p:embed/>
                </p:oleObj>
              </mc:Choice>
              <mc:Fallback>
                <p:oleObj name="Worksheet" r:id="rId2" imgW="617238" imgH="55615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747846" y="1548641"/>
                        <a:ext cx="2089883" cy="18803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>
            <a:hlinkHover r:id="rId4"/>
            <a:extLst>
              <a:ext uri="{FF2B5EF4-FFF2-40B4-BE49-F238E27FC236}">
                <a16:creationId xmlns:a16="http://schemas.microsoft.com/office/drawing/2014/main" id="{DB5D9B7D-DBB5-23C8-0846-7EC5150CF240}"/>
              </a:ext>
            </a:extLst>
          </p:cNvPr>
          <p:cNvSpPr/>
          <p:nvPr/>
        </p:nvSpPr>
        <p:spPr>
          <a:xfrm>
            <a:off x="1395046" y="2250831"/>
            <a:ext cx="1160585" cy="107852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69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verb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verb" cmd="1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8</Words>
  <Application>Microsoft Office PowerPoint</Application>
  <PresentationFormat>Widescreen</PresentationFormat>
  <Paragraphs>4</Paragraphs>
  <Slides>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Microsoft Excel Worksheet</vt:lpstr>
      <vt:lpstr>PowerPoint Presentation</vt:lpstr>
      <vt:lpstr>ara</vt:lpstr>
      <vt:lpstr>action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anonim_user</dc:creator>
  <cp:lastModifiedBy>anonim_user</cp:lastModifiedBy>
  <cp:revision>4</cp:revision>
  <dcterms:created xsi:type="dcterms:W3CDTF">2025-08-14T11:10:24Z</dcterms:created>
  <dcterms:modified xsi:type="dcterms:W3CDTF">2025-08-14T11:26:37Z</dcterms:modified>
</cp:coreProperties>
</file>